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536" r:id="rId3"/>
    <p:sldId id="257" r:id="rId4"/>
    <p:sldId id="266" r:id="rId5"/>
    <p:sldId id="258" r:id="rId6"/>
    <p:sldId id="533" r:id="rId7"/>
    <p:sldId id="531" r:id="rId8"/>
    <p:sldId id="267" r:id="rId9"/>
    <p:sldId id="268" r:id="rId10"/>
    <p:sldId id="272" r:id="rId11"/>
    <p:sldId id="528" r:id="rId12"/>
    <p:sldId id="524" r:id="rId13"/>
    <p:sldId id="527" r:id="rId14"/>
    <p:sldId id="289" r:id="rId15"/>
    <p:sldId id="523" r:id="rId16"/>
    <p:sldId id="537" r:id="rId17"/>
    <p:sldId id="535" r:id="rId18"/>
    <p:sldId id="530" r:id="rId19"/>
    <p:sldId id="269" r:id="rId20"/>
    <p:sldId id="270" r:id="rId2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15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C58F-6BEF-62A6-D6A2-98061EC2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BFF8D-CDBF-250A-F92E-6E78CD399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diagram in notebook</a:t>
            </a:r>
          </a:p>
          <a:p>
            <a:r>
              <a:rPr lang="en-US" dirty="0"/>
              <a:t>Put summary of control objectives in notebook</a:t>
            </a:r>
          </a:p>
          <a:p>
            <a:r>
              <a:rPr lang="en-US" dirty="0"/>
              <a:t>Add pointer to template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0EBB4-4D5A-AE38-FA64-6346363173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4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(4 assignments): 20%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52507</TotalTime>
  <Words>805</Words>
  <Application>Microsoft Macintosh PowerPoint</Application>
  <PresentationFormat>On-screen Show (4:3)</PresentationFormat>
  <Paragraphs>179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Notes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199</cp:revision>
  <dcterms:created xsi:type="dcterms:W3CDTF">2008-11-04T22:35:39Z</dcterms:created>
  <dcterms:modified xsi:type="dcterms:W3CDTF">2025-12-28T01:30:20Z</dcterms:modified>
</cp:coreProperties>
</file>